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4" r:id="rId5"/>
    <p:sldId id="277" r:id="rId6"/>
    <p:sldId id="278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69" r:id="rId15"/>
    <p:sldId id="271" r:id="rId16"/>
    <p:sldId id="272" r:id="rId17"/>
    <p:sldId id="273" r:id="rId18"/>
    <p:sldId id="274" r:id="rId19"/>
    <p:sldId id="270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D1A-F3C1-5451-8C07-1769339E1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97CD0-4318-A379-2B89-AE46C2951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7529-0AE4-CFD7-857B-F20FB704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4A790-584F-F664-3641-5AB20FB8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2F55-1083-73AA-A982-6D43E8C1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9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B82F-FDA7-E3BC-BC62-F380017B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C5F13-A887-1CF2-3750-101EAB376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A405-A28B-E11B-A321-1C2B8FDE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BFF9F-D92B-35C9-3346-F6941F22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2F523-8587-78A7-F556-7638A70F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9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2CE2F-A133-C5AA-0E0A-30144EE8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5423-236B-DAC3-0636-AE9AD9083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FC94-5760-D186-289F-A70A0E1E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8E48-CA51-8DEA-75E1-A55DB5AC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F35FE-5AB1-C642-182C-3C5208F3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9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5171-EECD-F217-2939-86C6E6A2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9782-5CBB-5FB3-0058-A9A3605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4AB1-9DA1-3280-53B2-5831A506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DA200-6452-A628-B75C-D294878E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6003-A203-B89F-B104-4E936C52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26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8673-36FA-C34D-16CE-FFF6DE8E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01DA5-3966-B776-1C6A-2DA3248F4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B9A07-3F1F-692F-E37B-E649E29F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36A2-97DA-F3EC-67C0-1C73826D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0E1D-0769-C75E-B09C-DF7E9158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25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C357-60C9-AFAF-2BE5-3C925F54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5984C-851F-FCEE-E71E-009E3C699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E0C94-2055-9335-4B71-DBDB5F9B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B54B-1CC3-A7DB-27E4-C4B85D3B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03DEA-AF03-CFED-A374-878EED2B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67BFA-AC62-4937-012C-4B7C1E67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E7C0-BAAE-122B-F346-E15EABA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BBD17-3B81-683D-ADA9-539EEA66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965D-1718-834D-155C-05088FF3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BDB1D-F7C5-8867-0313-DA94E98E3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8269B-74B2-4FD3-2E7D-52F07C806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2B19C-7110-42D0-ABE3-AB9CB6D9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B8633-9F60-45C7-9F21-5B5FA0A4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CC59C-A13A-6B42-17DC-F3E15516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0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4BBE-C628-4570-EDE7-0F4B6BE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40977-B080-4A7F-DAE8-E2B5019D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C7334-3862-35F7-BA15-DDC292F9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520D6-0DC9-BE17-966C-C2D04B69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EDEDD-D167-363E-7133-545A1991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E6946-0291-FD97-9E05-62FDCEA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48A73-1ACD-83F3-2B99-24BFD6B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00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5743-7FAF-CB0F-58D4-C0B95B1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743F-7086-C8D5-89AB-2EF8DA3A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BFFA-3D91-6D12-C260-71BC008DA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E024-8DC9-894F-2555-1F5C2357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AE5A-558D-6042-B629-1213413F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3DE62-1E65-D39E-7200-1CFD244B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309-4196-BF86-6B93-EDC49ECD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A65DC-E149-1DB0-6590-F130A26B4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68CA1-669F-6A7B-E5FA-E6B5AB652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23C4C-2A9C-5468-393D-8B63DCCD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70CDA-0C3F-5711-1778-2374F5E5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1BB1-7DE2-BC06-0B52-FDFB9A77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0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0ED0A6-83D3-E160-D15F-A29442FB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FE94D-42AC-D317-7773-46EEDBA3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478C-189A-CAD7-3BBC-78163994B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72E3-465F-1C68-8166-F42B8F11B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81CC-10FD-CF5F-ACD3-E410806B0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9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6DD9A-D1EE-8B52-3768-9BCD950C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7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76091-92F2-D013-E6D8-1FC0633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9AB3DC-C691-5512-438A-D9AFBC1BD12F}"/>
              </a:ext>
            </a:extLst>
          </p:cNvPr>
          <p:cNvCxnSpPr/>
          <p:nvPr/>
        </p:nvCxnSpPr>
        <p:spPr>
          <a:xfrm>
            <a:off x="4918509" y="2618073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DECF54-D57E-F004-76E7-4CBAE02EA391}"/>
              </a:ext>
            </a:extLst>
          </p:cNvPr>
          <p:cNvCxnSpPr>
            <a:cxnSpLocks/>
          </p:cNvCxnSpPr>
          <p:nvPr/>
        </p:nvCxnSpPr>
        <p:spPr>
          <a:xfrm>
            <a:off x="2154454" y="3030355"/>
            <a:ext cx="29854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58D5EF-DB42-3924-511D-C074DBEB7757}"/>
              </a:ext>
            </a:extLst>
          </p:cNvPr>
          <p:cNvCxnSpPr/>
          <p:nvPr/>
        </p:nvCxnSpPr>
        <p:spPr>
          <a:xfrm>
            <a:off x="5763928" y="3521244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5FAA1C-B8DC-40EA-A639-41FEAE76E2F4}"/>
              </a:ext>
            </a:extLst>
          </p:cNvPr>
          <p:cNvCxnSpPr>
            <a:cxnSpLocks/>
          </p:cNvCxnSpPr>
          <p:nvPr/>
        </p:nvCxnSpPr>
        <p:spPr>
          <a:xfrm>
            <a:off x="3617494" y="3954380"/>
            <a:ext cx="36207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6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9CE9CA-7591-26D1-91BB-C89615229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5784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28080" imgH="4572000" progId="Paint.Picture.1">
                  <p:embed/>
                </p:oleObj>
              </mc:Choice>
              <mc:Fallback>
                <p:oleObj name="Bitmap Image" r:id="rId2" imgW="8128080" imgH="45720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06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3B3DD-EE72-E137-F953-654F6869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5B744-5DDE-D88F-28D0-0AEF710AE07A}"/>
              </a:ext>
            </a:extLst>
          </p:cNvPr>
          <p:cNvCxnSpPr>
            <a:cxnSpLocks/>
          </p:cNvCxnSpPr>
          <p:nvPr/>
        </p:nvCxnSpPr>
        <p:spPr>
          <a:xfrm>
            <a:off x="1973179" y="2502570"/>
            <a:ext cx="55537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D2D24-DFB7-3B6C-8B4A-5581A2D57A54}"/>
              </a:ext>
            </a:extLst>
          </p:cNvPr>
          <p:cNvCxnSpPr/>
          <p:nvPr/>
        </p:nvCxnSpPr>
        <p:spPr>
          <a:xfrm>
            <a:off x="4918509" y="2897205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0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5DB3D5-88EF-FA79-68A6-36D2E781C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775197"/>
              </p:ext>
            </p:extLst>
          </p:nvPr>
        </p:nvGraphicFramePr>
        <p:xfrm>
          <a:off x="1971073" y="0"/>
          <a:ext cx="9819873" cy="535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05400" imgH="4552920" progId="Paint.Picture.1">
                  <p:embed/>
                </p:oleObj>
              </mc:Choice>
              <mc:Fallback>
                <p:oleObj name="Bitmap Image" r:id="rId2" imgW="6305400" imgH="45529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1073" y="0"/>
                        <a:ext cx="9819873" cy="535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85CA9F-FEC5-BF40-4369-57FC8AB03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007455"/>
              </p:ext>
            </p:extLst>
          </p:nvPr>
        </p:nvGraphicFramePr>
        <p:xfrm>
          <a:off x="0" y="5003800"/>
          <a:ext cx="75057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505640" imgH="1854360" progId="Paint.Picture.1">
                  <p:embed/>
                </p:oleObj>
              </mc:Choice>
              <mc:Fallback>
                <p:oleObj name="Bitmap Image" r:id="rId4" imgW="7505640" imgH="1854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003800"/>
                        <a:ext cx="7505700" cy="18542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91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94BF3-9A6B-9A8D-1F28-F5A04282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3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D7F31-2BEA-2958-264E-85B1B4A72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CE38D-EC62-F800-DB64-9FB49C89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50BF1-963F-B97D-E122-45CA93F2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24BF3-C12F-59A3-BED8-887A5C62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DB506-F015-2459-24D3-3BE51402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20078-76C8-0303-E0C9-9B5F7F13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E9711-CB76-BD62-FBA4-EF5FEED7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88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6C0D-FD26-94C4-FA81-8FF7D4F2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8950B-ED95-8456-9EE3-DC25E33F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29BFB-A285-507F-EBDE-583D9803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FDD2E-00E4-1B3C-2A78-41A71FCB183C}"/>
              </a:ext>
            </a:extLst>
          </p:cNvPr>
          <p:cNvCxnSpPr/>
          <p:nvPr/>
        </p:nvCxnSpPr>
        <p:spPr>
          <a:xfrm>
            <a:off x="2849078" y="4735629"/>
            <a:ext cx="2175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8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510BA-A843-1EAC-6007-7169C3DC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973FA-EBA7-CF7A-B1E9-D274B793D2CE}"/>
              </a:ext>
            </a:extLst>
          </p:cNvPr>
          <p:cNvCxnSpPr/>
          <p:nvPr/>
        </p:nvCxnSpPr>
        <p:spPr>
          <a:xfrm>
            <a:off x="3311091" y="1732547"/>
            <a:ext cx="46490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7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8860D-82AB-6DEA-A624-0C50C36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97516A-1C70-96E8-A398-0B29E87FF7DA}"/>
              </a:ext>
            </a:extLst>
          </p:cNvPr>
          <p:cNvCxnSpPr/>
          <p:nvPr/>
        </p:nvCxnSpPr>
        <p:spPr>
          <a:xfrm>
            <a:off x="2415941" y="1578543"/>
            <a:ext cx="3484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5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B1C75-793C-65B0-14DB-4548049B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118AA-7815-9C97-E258-4824450C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5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5BDF13-2277-4F43-996A-C926FED88230}"/>
</file>

<file path=customXml/itemProps2.xml><?xml version="1.0" encoding="utf-8"?>
<ds:datastoreItem xmlns:ds="http://schemas.openxmlformats.org/officeDocument/2006/customXml" ds:itemID="{3E01FF47-4651-4A5A-A9D4-F2A8B1D80D62}"/>
</file>

<file path=customXml/itemProps3.xml><?xml version="1.0" encoding="utf-8"?>
<ds:datastoreItem xmlns:ds="http://schemas.openxmlformats.org/officeDocument/2006/customXml" ds:itemID="{2E20F9F8-3F08-430B-AF11-8620B77729CE}"/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shyamala mathi</dc:creator>
  <cp:lastModifiedBy>shyamala mathi</cp:lastModifiedBy>
  <cp:revision>12</cp:revision>
  <dcterms:created xsi:type="dcterms:W3CDTF">2023-04-09T15:49:12Z</dcterms:created>
  <dcterms:modified xsi:type="dcterms:W3CDTF">2023-04-12T07:04:14Z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